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opeja@rcschools.net" TargetMode="External"/><Relationship Id="rId2" Type="http://schemas.openxmlformats.org/officeDocument/2006/relationships/hyperlink" Target="http://www.lms.rcschools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ms.rcschool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B7B20-EA0E-4B4B-B4E9-5564A6A1D2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What every middle school parent should know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3E539-B973-4647-A9C3-48B141B50D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 Ways to Keep Your Child on Track for Academic Success in Middle School</a:t>
            </a:r>
          </a:p>
        </p:txBody>
      </p:sp>
    </p:spTree>
    <p:extLst>
      <p:ext uri="{BB962C8B-B14F-4D97-AF65-F5344CB8AC3E}">
        <p14:creationId xmlns:p14="http://schemas.microsoft.com/office/powerpoint/2010/main" val="406172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69E8-445B-46DE-A8B0-32504A5CA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9. </a:t>
            </a:r>
            <a:r>
              <a:rPr lang="en-US" b="1" dirty="0"/>
              <a:t>Take Attendance Seriously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31806-C56C-4DF0-855D-5A6102644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435100"/>
            <a:ext cx="11480800" cy="5232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Your child should take a sick day if they have a fever, are nauseated, vomiting, or have diarrhea</a:t>
            </a:r>
          </a:p>
          <a:p>
            <a:r>
              <a:rPr lang="en-US" sz="2800" dirty="0"/>
              <a:t>If your child is constantly having to catch up with class work, projects, tests, and homework, it can be stressful and interfere with their learning.</a:t>
            </a:r>
          </a:p>
          <a:p>
            <a:r>
              <a:rPr lang="en-US" sz="2800" dirty="0"/>
              <a:t>If your child is feeling anxiety about going to school, talk to them to find out why. Then, work with the counselors or administrators if needed.</a:t>
            </a:r>
          </a:p>
          <a:p>
            <a:r>
              <a:rPr lang="en-US" sz="2800" dirty="0"/>
              <a:t>Students may be late to school because of changes in their internal clock.</a:t>
            </a:r>
          </a:p>
          <a:p>
            <a:r>
              <a:rPr lang="en-US" sz="2800" dirty="0"/>
              <a:t>If your child has a chronic health issue, then work with your child’s teachers to modify/abbreviate assignments so that your child can stay on track.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92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00E7F-D487-4C89-B2B6-5FC49495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dirty="0"/>
              <a:t>10. Make time to talk about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A6D71-8E61-4A09-B08D-A3A37AA90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9344"/>
            <a:ext cx="11341100" cy="4562856"/>
          </a:xfrm>
        </p:spPr>
        <p:txBody>
          <a:bodyPr>
            <a:normAutofit/>
          </a:bodyPr>
          <a:lstStyle/>
          <a:p>
            <a:r>
              <a:rPr lang="en-US" sz="2800" dirty="0"/>
              <a:t>It is critical that you connect with your child during this period of their development.</a:t>
            </a:r>
          </a:p>
          <a:p>
            <a:r>
              <a:rPr lang="en-US" sz="2800" dirty="0"/>
              <a:t>Make efforts to talk with your child everyday about school so that they know you care about what goes on at school.</a:t>
            </a:r>
          </a:p>
          <a:p>
            <a:r>
              <a:rPr lang="en-US" sz="2800" dirty="0"/>
              <a:t>The way you talk and listen to your child can influence how well he or she listens and responds</a:t>
            </a:r>
          </a:p>
          <a:p>
            <a:r>
              <a:rPr lang="en-US" sz="2800" dirty="0"/>
              <a:t>When preteens and teens know they can talk openly with their parents, the challenges of middle school can be a little easier to face.</a:t>
            </a:r>
          </a:p>
        </p:txBody>
      </p:sp>
    </p:spTree>
    <p:extLst>
      <p:ext uri="{BB962C8B-B14F-4D97-AF65-F5344CB8AC3E}">
        <p14:creationId xmlns:p14="http://schemas.microsoft.com/office/powerpoint/2010/main" val="3814462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7000-1F28-4716-8E43-7B6A24E94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dirty="0"/>
              <a:t>Summary and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620C6-D171-4912-804D-A5D3AE44E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346200"/>
            <a:ext cx="11849100" cy="482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We love middle school students, but they can be tough! </a:t>
            </a:r>
          </a:p>
          <a:p>
            <a:pPr marL="0" indent="0">
              <a:buNone/>
            </a:pPr>
            <a:r>
              <a:rPr lang="en-US" sz="2800" dirty="0"/>
              <a:t>Early adolescence is a time of unprecedented growth for young people. </a:t>
            </a:r>
          </a:p>
          <a:p>
            <a:pPr marL="0" indent="0">
              <a:buNone/>
            </a:pPr>
            <a:r>
              <a:rPr lang="en-US" sz="2800" dirty="0"/>
              <a:t>Parents often see major changes in their children and wonder if they will survive their child’s journey through middle school. </a:t>
            </a:r>
          </a:p>
          <a:p>
            <a:pPr marL="0" indent="0">
              <a:buNone/>
            </a:pPr>
            <a:r>
              <a:rPr lang="en-US" sz="2800" dirty="0"/>
              <a:t>Every child is unique, but these tips will help your child be more successful at school.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Are there any questions?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Reference handouts to better understand your child.</a:t>
            </a:r>
          </a:p>
        </p:txBody>
      </p:sp>
    </p:spTree>
    <p:extLst>
      <p:ext uri="{BB962C8B-B14F-4D97-AF65-F5344CB8AC3E}">
        <p14:creationId xmlns:p14="http://schemas.microsoft.com/office/powerpoint/2010/main" val="2140723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F321-CBC2-4BD1-B1EC-5C9BD634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0D66C-EDCE-46EC-B483-FA64ED6FF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473200"/>
            <a:ext cx="10683748" cy="4699000"/>
          </a:xfrm>
        </p:spPr>
        <p:txBody>
          <a:bodyPr/>
          <a:lstStyle/>
          <a:p>
            <a:pPr marL="0" indent="0">
              <a:buNone/>
            </a:pPr>
            <a:r>
              <a:rPr lang="en-US" sz="2800" u="sng" dirty="0">
                <a:hlinkClick r:id="rId2"/>
              </a:rPr>
              <a:t>Website:</a:t>
            </a:r>
            <a:r>
              <a:rPr lang="en-US" sz="2800" dirty="0">
                <a:hlinkClick r:id="rId2"/>
              </a:rPr>
              <a:t> www.lms.rcschools.net</a:t>
            </a:r>
            <a:r>
              <a:rPr lang="en-US" sz="2800" dirty="0"/>
              <a:t>	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Phone: 615-904-3877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popeja@rcschools.net</a:t>
            </a:r>
            <a:r>
              <a:rPr lang="en-US" sz="2800" dirty="0"/>
              <a:t> – Family Engagement and Instructional Coach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8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29DDD-83AE-499D-9B35-7396826C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dirty="0"/>
              <a:t>1. Attend student led conferences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521BA-03EB-4367-A195-44A637B90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879600"/>
            <a:ext cx="11061700" cy="47371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Held twice a year (October and March)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Parents, teachers, and students will meet together.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Different than parent – teacher conferences because the student does most of the talking and the teacher facilitates.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Teachers will help students prepare for the conference.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Your student will reflect on their academic progress.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Your student will be able to tell you what their academic strengths and weaknesses 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As a parent, you will want to use this time to reflect with your student and ask what they need from you in order to be successful.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2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CA83-CE4A-45C6-8A9B-DADEF307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dirty="0"/>
              <a:t>2. Visit the school and its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D3CFB-8C2F-411A-8DA9-1EDF45466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11163300" cy="5219700"/>
          </a:xfrm>
        </p:spPr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www.lms.rcschools.net</a:t>
            </a:r>
            <a:endParaRPr lang="en-US" sz="3200" dirty="0"/>
          </a:p>
          <a:p>
            <a:pPr fontAlgn="base"/>
            <a:r>
              <a:rPr lang="en-US" sz="3200" dirty="0"/>
              <a:t>the school calendar</a:t>
            </a:r>
          </a:p>
          <a:p>
            <a:pPr fontAlgn="base"/>
            <a:r>
              <a:rPr lang="en-US" sz="3200" dirty="0"/>
              <a:t>contact school staff</a:t>
            </a:r>
          </a:p>
          <a:p>
            <a:pPr fontAlgn="base"/>
            <a:r>
              <a:rPr lang="en-US" sz="3200" dirty="0"/>
              <a:t>special events like dances and class trips</a:t>
            </a:r>
          </a:p>
          <a:p>
            <a:pPr fontAlgn="base"/>
            <a:r>
              <a:rPr lang="en-US" sz="3200" dirty="0"/>
              <a:t>testing dates</a:t>
            </a:r>
          </a:p>
          <a:p>
            <a:pPr fontAlgn="base"/>
            <a:r>
              <a:rPr lang="en-US" sz="3200" dirty="0"/>
              <a:t>sign-up information and schedules for sports, clubs, and other extracurricular activities</a:t>
            </a:r>
          </a:p>
          <a:p>
            <a:r>
              <a:rPr lang="en-US" sz="3200" dirty="0"/>
              <a:t>teachers’ webpages</a:t>
            </a:r>
          </a:p>
          <a:p>
            <a:r>
              <a:rPr lang="en-US" sz="3200" dirty="0"/>
              <a:t>special resources for students and parents</a:t>
            </a:r>
          </a:p>
        </p:txBody>
      </p:sp>
    </p:spTree>
    <p:extLst>
      <p:ext uri="{BB962C8B-B14F-4D97-AF65-F5344CB8AC3E}">
        <p14:creationId xmlns:p14="http://schemas.microsoft.com/office/powerpoint/2010/main" val="116541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2B576-26CD-4475-A122-839AEC71E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dirty="0"/>
              <a:t>3. Support homework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D2D3C-A09B-4CF5-BFB6-F80F3854B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447800"/>
            <a:ext cx="10734548" cy="4724400"/>
          </a:xfrm>
        </p:spPr>
        <p:txBody>
          <a:bodyPr>
            <a:normAutofit/>
          </a:bodyPr>
          <a:lstStyle/>
          <a:p>
            <a:r>
              <a:rPr lang="en-US" sz="2800" dirty="0"/>
              <a:t>Homework can become more intense in middle school.</a:t>
            </a:r>
          </a:p>
          <a:p>
            <a:r>
              <a:rPr lang="en-US" sz="2800" dirty="0"/>
              <a:t>Make sure your child has a quiet, well lit, distraction free place to study.</a:t>
            </a:r>
          </a:p>
          <a:p>
            <a:r>
              <a:rPr lang="en-US" sz="2800" dirty="0"/>
              <a:t>Check in with your child from time to time to make sure they haven’t gotten distracted.</a:t>
            </a:r>
          </a:p>
          <a:p>
            <a:r>
              <a:rPr lang="en-US" sz="2800" dirty="0"/>
              <a:t>You could set a specific start and end time for homework.</a:t>
            </a:r>
          </a:p>
          <a:p>
            <a:r>
              <a:rPr lang="en-US" sz="2800" dirty="0"/>
              <a:t>Encourage your child to ask for help when needed by either sending a message through Jupiter or an e-mail to the teacher.</a:t>
            </a:r>
          </a:p>
        </p:txBody>
      </p:sp>
    </p:spTree>
    <p:extLst>
      <p:ext uri="{BB962C8B-B14F-4D97-AF65-F5344CB8AC3E}">
        <p14:creationId xmlns:p14="http://schemas.microsoft.com/office/powerpoint/2010/main" val="90398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A0BF5-6E2A-4294-9A7A-42F83F663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696700" cy="2093976"/>
          </a:xfrm>
        </p:spPr>
        <p:txBody>
          <a:bodyPr/>
          <a:lstStyle/>
          <a:p>
            <a:r>
              <a:rPr lang="en-US" dirty="0"/>
              <a:t>4. Send your child to school ready to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22FC0-2FFD-4F5E-883B-34150D7D9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848" y="1651508"/>
            <a:ext cx="10058400" cy="4050792"/>
          </a:xfrm>
        </p:spPr>
        <p:txBody>
          <a:bodyPr>
            <a:normAutofit/>
          </a:bodyPr>
          <a:lstStyle/>
          <a:p>
            <a:r>
              <a:rPr lang="en-US" sz="2800" dirty="0"/>
              <a:t>Eat a nutritious breakfast</a:t>
            </a:r>
          </a:p>
          <a:p>
            <a:r>
              <a:rPr lang="en-US" sz="2800" dirty="0"/>
              <a:t>A minimum of 8 hours of sleep each night </a:t>
            </a:r>
          </a:p>
          <a:p>
            <a:r>
              <a:rPr lang="en-US" sz="2800" dirty="0"/>
              <a:t>Lack of sleep can make it difficult for students to focus at school.</a:t>
            </a:r>
          </a:p>
        </p:txBody>
      </p:sp>
    </p:spTree>
    <p:extLst>
      <p:ext uri="{BB962C8B-B14F-4D97-AF65-F5344CB8AC3E}">
        <p14:creationId xmlns:p14="http://schemas.microsoft.com/office/powerpoint/2010/main" val="384928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4AC8-86C3-48F7-ACEA-52E401EC0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dirty="0"/>
              <a:t>5. Instill organization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4F32C-2C9F-4A0E-81CD-55F980C5F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70000"/>
            <a:ext cx="10721848" cy="4902200"/>
          </a:xfrm>
        </p:spPr>
        <p:txBody>
          <a:bodyPr>
            <a:normAutofit/>
          </a:bodyPr>
          <a:lstStyle/>
          <a:p>
            <a:r>
              <a:rPr lang="en-US" sz="2800" dirty="0"/>
              <a:t>Organizational skills have to be learned</a:t>
            </a:r>
          </a:p>
          <a:p>
            <a:r>
              <a:rPr lang="en-US" sz="2800" dirty="0"/>
              <a:t>You will need to help their child develop organizational skills because your child has multiple teachers and multiple classes daily and its easier to assignments to get lost.</a:t>
            </a:r>
          </a:p>
          <a:p>
            <a:r>
              <a:rPr lang="en-US" sz="2800" dirty="0"/>
              <a:t>Organize by subject using folders, binders, and notebooks</a:t>
            </a:r>
          </a:p>
          <a:p>
            <a:r>
              <a:rPr lang="en-US" sz="2800" dirty="0"/>
              <a:t>Use a calendar/planner provided by the school</a:t>
            </a:r>
          </a:p>
          <a:p>
            <a:r>
              <a:rPr lang="en-US" sz="2800" dirty="0"/>
              <a:t>Help your child learn how to write a simple daily to do list </a:t>
            </a:r>
          </a:p>
        </p:txBody>
      </p:sp>
    </p:spTree>
    <p:extLst>
      <p:ext uri="{BB962C8B-B14F-4D97-AF65-F5344CB8AC3E}">
        <p14:creationId xmlns:p14="http://schemas.microsoft.com/office/powerpoint/2010/main" val="229264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2E483-D54C-4241-A398-98E02364D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dirty="0"/>
              <a:t>6. Teach study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98AA9-2380-4091-AA45-08A0D5F1A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000" y="1498600"/>
            <a:ext cx="10874248" cy="4673600"/>
          </a:xfrm>
        </p:spPr>
        <p:txBody>
          <a:bodyPr/>
          <a:lstStyle/>
          <a:p>
            <a:r>
              <a:rPr lang="en-US" sz="2800" dirty="0"/>
              <a:t>Know when tests are scheduled</a:t>
            </a:r>
          </a:p>
          <a:p>
            <a:r>
              <a:rPr lang="en-US" sz="2800" dirty="0"/>
              <a:t>Make a study calendar</a:t>
            </a:r>
          </a:p>
          <a:p>
            <a:r>
              <a:rPr lang="en-US" sz="2800" dirty="0"/>
              <a:t>Remind your child to take notes in class and keep the notes organized by subject</a:t>
            </a:r>
          </a:p>
          <a:p>
            <a:r>
              <a:rPr lang="en-US" sz="2800" dirty="0"/>
              <a:t>Help your child review material </a:t>
            </a:r>
          </a:p>
          <a:p>
            <a:r>
              <a:rPr lang="en-US" sz="2800" dirty="0"/>
              <a:t>In math, have your child work on practice problems</a:t>
            </a:r>
          </a:p>
          <a:p>
            <a:r>
              <a:rPr lang="en-US" sz="2800" dirty="0"/>
              <a:t>Khan Academy is a great resource that teaches and quizzes students on multiple subjects and topics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05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B2251-7831-4C9E-8AA2-7B2E63A6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001500" cy="160934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7. </a:t>
            </a:r>
            <a:r>
              <a:rPr lang="en-US" b="1" dirty="0"/>
              <a:t>Know the Disciplinary and Bullying Policies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FA27C-9607-4DED-948D-2C5C30DCD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10671048" cy="4419600"/>
          </a:xfrm>
        </p:spPr>
        <p:txBody>
          <a:bodyPr>
            <a:normAutofit/>
          </a:bodyPr>
          <a:lstStyle/>
          <a:p>
            <a:r>
              <a:rPr lang="en-US" sz="2800" dirty="0"/>
              <a:t>Policy is located within the Student Code of Conduct in the Student Handbook</a:t>
            </a:r>
          </a:p>
          <a:p>
            <a:r>
              <a:rPr lang="en-US" sz="2800" dirty="0"/>
              <a:t>The policy covers expectations and consequences related to discipline.</a:t>
            </a:r>
          </a:p>
          <a:p>
            <a:r>
              <a:rPr lang="en-US" sz="2800" dirty="0"/>
              <a:t>Make sure your child knows the process to report bullying</a:t>
            </a:r>
          </a:p>
          <a:p>
            <a:r>
              <a:rPr lang="en-US" sz="2800" dirty="0"/>
              <a:t>Make sure you support the schools expectations and consequences.</a:t>
            </a:r>
          </a:p>
        </p:txBody>
      </p:sp>
    </p:spTree>
    <p:extLst>
      <p:ext uri="{BB962C8B-B14F-4D97-AF65-F5344CB8AC3E}">
        <p14:creationId xmlns:p14="http://schemas.microsoft.com/office/powerpoint/2010/main" val="2147503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FDBDA-DBCD-4B32-991F-026100E00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609344"/>
          </a:xfrm>
        </p:spPr>
        <p:txBody>
          <a:bodyPr/>
          <a:lstStyle/>
          <a:p>
            <a:r>
              <a:rPr lang="en-US" dirty="0"/>
              <a:t>8. Get involved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3421B-ECC5-403A-AFD0-E20A59A1F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1219200"/>
            <a:ext cx="11747500" cy="5308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Shows that your are interested in your child’s education.</a:t>
            </a:r>
          </a:p>
          <a:p>
            <a:r>
              <a:rPr lang="en-US" sz="2800" dirty="0"/>
              <a:t>Talk to your child about their comfort level and the level of interaction you will have with the school. You may choose to volunteer behind the scenes.</a:t>
            </a:r>
          </a:p>
          <a:p>
            <a:r>
              <a:rPr lang="en-US" sz="2800" dirty="0"/>
              <a:t>Just volunteering a few hours a year can have huge, positive impact on your child and the school</a:t>
            </a:r>
          </a:p>
          <a:p>
            <a:r>
              <a:rPr lang="en-US" sz="2800" dirty="0"/>
              <a:t>Many ways to get involved: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organizing and/or working at fundraising activities and other special events, like bake sales, car washes, and book fairs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chaperoning field trips and dances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working as a library/teachers’ assistant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giving a talk for career day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15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1425</TotalTime>
  <Words>892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Rockwell</vt:lpstr>
      <vt:lpstr>Rockwell Condensed</vt:lpstr>
      <vt:lpstr>Wingdings</vt:lpstr>
      <vt:lpstr>Wood Type</vt:lpstr>
      <vt:lpstr>What every middle school parent should know</vt:lpstr>
      <vt:lpstr>1. Attend student led conferences</vt:lpstr>
      <vt:lpstr>2. Visit the school and its website</vt:lpstr>
      <vt:lpstr>3. Support homework expectations</vt:lpstr>
      <vt:lpstr>4. Send your child to school ready to learn</vt:lpstr>
      <vt:lpstr>5. Instill organization skills</vt:lpstr>
      <vt:lpstr>6. Teach study skills</vt:lpstr>
      <vt:lpstr> 7. Know the Disciplinary and Bullying Policies </vt:lpstr>
      <vt:lpstr>8. Get involved</vt:lpstr>
      <vt:lpstr> 9. Take Attendance Seriously </vt:lpstr>
      <vt:lpstr>10. Make time to talk about school</vt:lpstr>
      <vt:lpstr>Summary and Q&amp;A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every middle school parent should know</dc:title>
  <dc:creator>Jana Pope</dc:creator>
  <cp:lastModifiedBy>Jana Pope</cp:lastModifiedBy>
  <cp:revision>9</cp:revision>
  <dcterms:created xsi:type="dcterms:W3CDTF">2018-08-20T19:08:11Z</dcterms:created>
  <dcterms:modified xsi:type="dcterms:W3CDTF">2018-08-22T16:54:12Z</dcterms:modified>
</cp:coreProperties>
</file>